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65" r:id="rId5"/>
    <p:sldId id="310" r:id="rId6"/>
    <p:sldId id="320" r:id="rId7"/>
    <p:sldId id="322" r:id="rId8"/>
    <p:sldId id="321" r:id="rId9"/>
    <p:sldId id="323" r:id="rId10"/>
    <p:sldId id="324" r:id="rId11"/>
    <p:sldId id="326" r:id="rId12"/>
    <p:sldId id="327" r:id="rId13"/>
    <p:sldId id="328" r:id="rId14"/>
    <p:sldId id="329" r:id="rId15"/>
    <p:sldId id="330" r:id="rId16"/>
    <p:sldId id="313" r:id="rId17"/>
    <p:sldId id="331" r:id="rId18"/>
    <p:sldId id="333" r:id="rId19"/>
    <p:sldId id="336" r:id="rId20"/>
    <p:sldId id="332" r:id="rId21"/>
    <p:sldId id="334" r:id="rId22"/>
    <p:sldId id="335" r:id="rId23"/>
    <p:sldId id="337" r:id="rId24"/>
    <p:sldId id="338" r:id="rId25"/>
    <p:sldId id="339" r:id="rId26"/>
    <p:sldId id="340" r:id="rId27"/>
  </p:sldIdLst>
  <p:sldSz cx="12188825" cy="6858000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67" d="100"/>
          <a:sy n="67" d="100"/>
        </p:scale>
        <p:origin x="643" y="5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ags" Target="tags/tag1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7/29/2017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gif>
</file>

<file path=ppt/media/image11.gif>
</file>

<file path=ppt/media/image12.gif>
</file>

<file path=ppt/media/image13.jpg>
</file>

<file path=ppt/media/image2.jpg>
</file>

<file path=ppt/media/image3.png>
</file>

<file path=ppt/media/image4.jp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7/28/2017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7/28/2017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7/28/2017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1761378"/>
          </a:xfrm>
        </p:spPr>
        <p:txBody>
          <a:bodyPr/>
          <a:lstStyle/>
          <a:p>
            <a:r>
              <a:rPr lang="en-US" dirty="0"/>
              <a:t>       </a:t>
            </a:r>
            <a:r>
              <a:rPr lang="en-US" dirty="0" err="1"/>
              <a:t>Kivy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413892" y="3805452"/>
            <a:ext cx="8229600" cy="1219200"/>
          </a:xfrm>
        </p:spPr>
        <p:txBody>
          <a:bodyPr/>
          <a:lstStyle/>
          <a:p>
            <a:r>
              <a:rPr lang="it-IT" dirty="0"/>
              <a:t>Open source python library for rapid development cross-platform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CF5661-7DD2-40C1-A7DA-21D488C98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2715577"/>
            <a:ext cx="812698" cy="8126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7E3F79-98CE-4DC9-A48D-BBFD86A53B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492" y="5993543"/>
            <a:ext cx="2330881" cy="709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4EE22E-C290-4AFB-9807-AD0ECB673148}"/>
              </a:ext>
            </a:extLst>
          </p:cNvPr>
          <p:cNvSpPr txBox="1"/>
          <p:nvPr/>
        </p:nvSpPr>
        <p:spPr>
          <a:xfrm>
            <a:off x="189756" y="6453336"/>
            <a:ext cx="228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By: Rudyanto Santoso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Teknik </a:t>
            </a:r>
            <a:r>
              <a:rPr lang="en-US" dirty="0" err="1"/>
              <a:t>ke</a:t>
            </a:r>
            <a:r>
              <a:rPr lang="en-US" dirty="0"/>
              <a:t> 3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Mixed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623520"/>
          </a:xfrm>
          <a:solidFill>
            <a:schemeClr val="bg2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Main.py: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App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kivy.uix.button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Button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kivy.uix.BoxLayout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BoxLayout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kivy.lang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Builder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Builder.load_string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(“””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HelloWidget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&gt;: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Button: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text: ‘Hello World!!!’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“””)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HelloWidget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widgt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(App):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pass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__name__==“__main__”: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().run()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15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Layout </a:t>
            </a:r>
            <a:r>
              <a:rPr lang="en-US" dirty="0" err="1"/>
              <a:t>dipergunakan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menyusun</a:t>
            </a:r>
            <a:r>
              <a:rPr lang="en-US" dirty="0"/>
              <a:t> widget. </a:t>
            </a:r>
          </a:p>
          <a:p>
            <a:r>
              <a:rPr lang="en-US" dirty="0" err="1"/>
              <a:t>AnchorLayout</a:t>
            </a:r>
            <a:endParaRPr lang="en-US" dirty="0"/>
          </a:p>
          <a:p>
            <a:r>
              <a:rPr lang="en-US" dirty="0" err="1"/>
              <a:t>BoxLayout</a:t>
            </a:r>
            <a:endParaRPr lang="en-US" dirty="0"/>
          </a:p>
          <a:p>
            <a:r>
              <a:rPr lang="en-US" dirty="0" err="1"/>
              <a:t>FloatLayout</a:t>
            </a:r>
            <a:endParaRPr lang="en-US" dirty="0"/>
          </a:p>
          <a:p>
            <a:r>
              <a:rPr lang="en-US" dirty="0" err="1"/>
              <a:t>RelativeLayout</a:t>
            </a:r>
            <a:endParaRPr lang="en-US" dirty="0"/>
          </a:p>
          <a:p>
            <a:r>
              <a:rPr lang="en-US" dirty="0" err="1"/>
              <a:t>GridLayout</a:t>
            </a:r>
            <a:endParaRPr lang="en-US" dirty="0"/>
          </a:p>
          <a:p>
            <a:r>
              <a:rPr lang="en-US" dirty="0" err="1"/>
              <a:t>PageLayout</a:t>
            </a:r>
            <a:endParaRPr lang="en-US" dirty="0"/>
          </a:p>
          <a:p>
            <a:r>
              <a:rPr lang="en-US" dirty="0" err="1"/>
              <a:t>ScatterLayout</a:t>
            </a:r>
            <a:endParaRPr lang="en-US" dirty="0"/>
          </a:p>
          <a:p>
            <a:r>
              <a:rPr lang="en-US" dirty="0" err="1"/>
              <a:t>StackLayout</a:t>
            </a:r>
            <a:r>
              <a:rPr lang="en-US" dirty="0"/>
              <a:t> </a:t>
            </a:r>
          </a:p>
          <a:p>
            <a:endParaRPr lang="en-US" dirty="0"/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id-ID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45404-19C8-4E0E-8B4E-74BA7BA14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id-ID" altLang="id-ID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$ port install libsdl2 libsdl2_image libsdl2_ttf libsdl2_mixer </a:t>
            </a:r>
            <a:endParaRPr kumimoji="0" lang="id-ID" altLang="id-ID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3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71736"/>
          </a:xfrm>
        </p:spPr>
        <p:txBody>
          <a:bodyPr/>
          <a:lstStyle/>
          <a:p>
            <a:r>
              <a:rPr lang="en-US" dirty="0"/>
              <a:t>Properties </a:t>
            </a:r>
            <a:r>
              <a:rPr lang="en-US" dirty="0" err="1"/>
              <a:t>untuk</a:t>
            </a:r>
            <a:r>
              <a:rPr lang="en-US" dirty="0"/>
              <a:t> Layout: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B29C794-0C45-4703-B1C7-156AAFE6A2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1038831"/>
              </p:ext>
            </p:extLst>
          </p:nvPr>
        </p:nvGraphicFramePr>
        <p:xfrm>
          <a:off x="1522412" y="1433735"/>
          <a:ext cx="9144000" cy="5235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476911927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561425357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61212173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4136346180"/>
                    </a:ext>
                  </a:extLst>
                </a:gridCol>
              </a:tblGrid>
              <a:tr h="343320">
                <a:tc>
                  <a:txBody>
                    <a:bodyPr/>
                    <a:lstStyle/>
                    <a:p>
                      <a:r>
                        <a:rPr lang="en-US" sz="1600" dirty="0"/>
                        <a:t>Property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Value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Layout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Widget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306606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sz="1600" dirty="0" err="1"/>
                        <a:t>size_hint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lebar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tinggi</a:t>
                      </a:r>
                      <a:r>
                        <a:rPr lang="en-US" sz="1600" dirty="0"/>
                        <a:t>) </a:t>
                      </a:r>
                      <a:r>
                        <a:rPr lang="en-US" sz="1600" dirty="0" err="1"/>
                        <a:t>dengan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nilai</a:t>
                      </a:r>
                      <a:r>
                        <a:rPr lang="en-US" sz="1600" dirty="0"/>
                        <a:t> 0 s/d 1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Tidak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220632"/>
                  </a:ext>
                </a:extLst>
              </a:tr>
              <a:tr h="1115789">
                <a:tc>
                  <a:txBody>
                    <a:bodyPr/>
                    <a:lstStyle/>
                    <a:p>
                      <a:r>
                        <a:rPr lang="en-US" sz="1600" dirty="0" err="1"/>
                        <a:t>size_hint_x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size_hint_y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Lebar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size_hint_x</a:t>
                      </a:r>
                      <a:r>
                        <a:rPr lang="en-US" sz="1600" dirty="0"/>
                        <a:t>) &amp; Tinggi(</a:t>
                      </a:r>
                      <a:r>
                        <a:rPr lang="en-US" sz="1600" dirty="0" err="1"/>
                        <a:t>size_hint_y</a:t>
                      </a:r>
                      <a:r>
                        <a:rPr lang="en-US" sz="1600" dirty="0"/>
                        <a:t>) </a:t>
                      </a:r>
                      <a:r>
                        <a:rPr lang="en-US" sz="1600" dirty="0" err="1"/>
                        <a:t>dengan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nilai</a:t>
                      </a:r>
                      <a:r>
                        <a:rPr lang="en-US" sz="1600" dirty="0"/>
                        <a:t> 0s/d1 </a:t>
                      </a:r>
                      <a:r>
                        <a:rPr lang="en-US" sz="1600" dirty="0" err="1"/>
                        <a:t>atau</a:t>
                      </a:r>
                      <a:r>
                        <a:rPr lang="en-US" sz="1600" dirty="0"/>
                        <a:t> None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Tidak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782564"/>
                  </a:ext>
                </a:extLst>
              </a:tr>
              <a:tr h="1373279">
                <a:tc>
                  <a:txBody>
                    <a:bodyPr/>
                    <a:lstStyle/>
                    <a:p>
                      <a:r>
                        <a:rPr lang="en-US" sz="1600" dirty="0" err="1"/>
                        <a:t>pos_hint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Dictionary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sumbu</a:t>
                      </a:r>
                      <a:r>
                        <a:rPr lang="en-US" sz="1600" dirty="0"/>
                        <a:t> x </a:t>
                      </a:r>
                      <a:r>
                        <a:rPr lang="en-US" sz="1600" dirty="0" err="1"/>
                        <a:t>terdiri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dari</a:t>
                      </a:r>
                      <a:endParaRPr lang="en-US" sz="1600" dirty="0"/>
                    </a:p>
                    <a:p>
                      <a:r>
                        <a:rPr lang="en-US" sz="1600" dirty="0"/>
                        <a:t>x, </a:t>
                      </a:r>
                      <a:r>
                        <a:rPr lang="en-US" sz="1600" dirty="0" err="1"/>
                        <a:t>center_x</a:t>
                      </a:r>
                      <a:r>
                        <a:rPr lang="en-US" sz="1600" dirty="0"/>
                        <a:t>, right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sumbu</a:t>
                      </a:r>
                      <a:r>
                        <a:rPr lang="en-US" sz="1600" dirty="0"/>
                        <a:t> y </a:t>
                      </a:r>
                      <a:r>
                        <a:rPr lang="en-US" sz="1600" dirty="0" err="1"/>
                        <a:t>terdiri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dari</a:t>
                      </a:r>
                      <a:br>
                        <a:rPr lang="en-US" sz="1600" dirty="0"/>
                      </a:br>
                      <a:r>
                        <a:rPr lang="en-US" sz="1600" dirty="0"/>
                        <a:t>y, </a:t>
                      </a:r>
                      <a:r>
                        <a:rPr lang="en-US" sz="1600" dirty="0" err="1"/>
                        <a:t>center_y</a:t>
                      </a:r>
                      <a:r>
                        <a:rPr lang="en-US" sz="1600" dirty="0"/>
                        <a:t>, top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Tidak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586006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sz="1600" dirty="0"/>
                        <a:t>size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Lebar,tinggi</a:t>
                      </a:r>
                      <a:r>
                        <a:rPr lang="en-US" sz="1600" dirty="0"/>
                        <a:t>) </a:t>
                      </a:r>
                      <a:r>
                        <a:rPr lang="en-US" sz="1600" dirty="0" err="1"/>
                        <a:t>satuan</a:t>
                      </a:r>
                      <a:r>
                        <a:rPr lang="en-US" sz="1600" dirty="0"/>
                        <a:t> pixel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dgn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size_hint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en-US" sz="1600" dirty="0" err="1">
                          <a:sym typeface="Wingdings" panose="05000000000000000000" pitchFamily="2" charset="2"/>
                        </a:rPr>
                        <a:t>None,None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)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712010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sz="1600" dirty="0"/>
                        <a:t>width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satuan</a:t>
                      </a:r>
                      <a:r>
                        <a:rPr lang="en-US" sz="1600" dirty="0"/>
                        <a:t> pixel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dgn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size_hint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en-US" sz="1600" dirty="0" err="1">
                          <a:sym typeface="Wingdings" panose="05000000000000000000" pitchFamily="2" charset="2"/>
                        </a:rPr>
                        <a:t>None,None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)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467869"/>
                  </a:ext>
                </a:extLst>
              </a:tr>
              <a:tr h="600809">
                <a:tc>
                  <a:txBody>
                    <a:bodyPr/>
                    <a:lstStyle/>
                    <a:p>
                      <a:r>
                        <a:rPr lang="en-US" sz="1600" dirty="0"/>
                        <a:t>height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satuan</a:t>
                      </a:r>
                      <a:r>
                        <a:rPr lang="en-US" sz="1600" dirty="0"/>
                        <a:t> pixel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dgn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size_hint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en-US" sz="1600" dirty="0" err="1">
                          <a:sym typeface="Wingdings" panose="05000000000000000000" pitchFamily="2" charset="2"/>
                        </a:rPr>
                        <a:t>None,None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)</a:t>
                      </a:r>
                      <a:endParaRPr lang="id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Ya</a:t>
                      </a:r>
                      <a:endParaRPr lang="id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9703729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10B45404-19C8-4E0E-8B4E-74BA7BA14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id-ID" altLang="id-ID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$ port install libsdl2 libsdl2_image libsdl2_ttf libsdl2_mixer </a:t>
            </a:r>
            <a:endParaRPr kumimoji="0" lang="id-ID" altLang="id-ID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16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US" dirty="0" err="1"/>
              <a:t>BoxLayout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101994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Widget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berurutan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horizontal </a:t>
            </a:r>
            <a:r>
              <a:rPr lang="en-US" dirty="0" err="1"/>
              <a:t>atau</a:t>
            </a:r>
            <a:r>
              <a:rPr lang="en-US" dirty="0"/>
              <a:t> vertical.</a:t>
            </a:r>
          </a:p>
          <a:p>
            <a:pPr marL="0" indent="0">
              <a:buNone/>
            </a:pPr>
            <a:r>
              <a:rPr lang="en-US" dirty="0"/>
              <a:t>Properties: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AE165E2-C7F5-43F1-B961-59A997B7DE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540" y="1905001"/>
            <a:ext cx="4176464" cy="347380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C144B8-F302-462D-82D6-D677F1E8041F}"/>
              </a:ext>
            </a:extLst>
          </p:cNvPr>
          <p:cNvSpPr txBox="1"/>
          <p:nvPr/>
        </p:nvSpPr>
        <p:spPr>
          <a:xfrm>
            <a:off x="1522412" y="3077345"/>
            <a:ext cx="24117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size_hint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pos_hint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minimum_height</a:t>
            </a:r>
            <a:endParaRPr lang="en-US" dirty="0"/>
          </a:p>
          <a:p>
            <a:endParaRPr lang="id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7D86F-D8C1-4B32-A874-85CF40692312}"/>
              </a:ext>
            </a:extLst>
          </p:cNvPr>
          <p:cNvSpPr txBox="1"/>
          <p:nvPr/>
        </p:nvSpPr>
        <p:spPr>
          <a:xfrm>
            <a:off x="4294212" y="3077345"/>
            <a:ext cx="23042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minimum_width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minimum_size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orientation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padding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spacing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GridLayout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Widget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matrix .</a:t>
            </a:r>
          </a:p>
          <a:p>
            <a:pPr marL="0" indent="0">
              <a:buNone/>
            </a:pPr>
            <a:r>
              <a:rPr lang="en-US" dirty="0" err="1"/>
              <a:t>Walaupun</a:t>
            </a:r>
            <a:r>
              <a:rPr lang="en-US" dirty="0"/>
              <a:t> </a:t>
            </a:r>
            <a:r>
              <a:rPr lang="en-US" dirty="0" err="1"/>
              <a:t>berbentuk</a:t>
            </a:r>
            <a:r>
              <a:rPr lang="en-US" dirty="0"/>
              <a:t> matrix, widget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diletakan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acak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cell </a:t>
            </a:r>
            <a:r>
              <a:rPr lang="en-US" dirty="0" err="1"/>
              <a:t>tertentu</a:t>
            </a:r>
            <a:r>
              <a:rPr lang="en-US" dirty="0"/>
              <a:t>. </a:t>
            </a:r>
            <a:r>
              <a:rPr lang="en-US" dirty="0" err="1"/>
              <a:t>Setiap</a:t>
            </a:r>
            <a:r>
              <a:rPr lang="en-US" dirty="0"/>
              <a:t> widget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otomatis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index.</a:t>
            </a:r>
          </a:p>
          <a:p>
            <a:pPr marL="0" indent="0">
              <a:buNone/>
            </a:pP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property rows </a:t>
            </a:r>
            <a:r>
              <a:rPr lang="en-US" dirty="0" err="1"/>
              <a:t>atau</a:t>
            </a:r>
            <a:r>
              <a:rPr lang="en-US" dirty="0"/>
              <a:t> cols.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EF5EEC-844C-4CC0-9A77-C84699D1DE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0" y="1412776"/>
            <a:ext cx="4359646" cy="3921224"/>
          </a:xfrm>
        </p:spPr>
      </p:pic>
    </p:spTree>
    <p:extLst>
      <p:ext uri="{BB962C8B-B14F-4D97-AF65-F5344CB8AC3E}">
        <p14:creationId xmlns:p14="http://schemas.microsoft.com/office/powerpoint/2010/main" val="197959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AnchorLayout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Posisi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layout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 </a:t>
            </a:r>
            <a:r>
              <a:rPr lang="en-US" dirty="0" err="1"/>
              <a:t>posisi</a:t>
            </a:r>
            <a:r>
              <a:rPr lang="en-US" dirty="0"/>
              <a:t> </a:t>
            </a:r>
            <a:r>
              <a:rPr lang="en-US" dirty="0" err="1"/>
              <a:t>anchor_x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anchor_y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anchor_x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anchor_y</a:t>
            </a:r>
            <a:r>
              <a:rPr lang="en-US" dirty="0"/>
              <a:t> :</a:t>
            </a:r>
          </a:p>
          <a:p>
            <a:pPr marL="0" indent="0">
              <a:buNone/>
            </a:pPr>
            <a:r>
              <a:rPr lang="en-US" dirty="0"/>
              <a:t>Left, right, center, top </a:t>
            </a:r>
            <a:r>
              <a:rPr lang="en-US" dirty="0" err="1"/>
              <a:t>dan</a:t>
            </a:r>
            <a:r>
              <a:rPr lang="en-US" dirty="0"/>
              <a:t> bottom.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0F6670D-6880-4236-BB57-5746455ADF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49" y="1556792"/>
            <a:ext cx="4322569" cy="3929608"/>
          </a:xfrm>
        </p:spPr>
      </p:pic>
    </p:spTree>
    <p:extLst>
      <p:ext uri="{BB962C8B-B14F-4D97-AF65-F5344CB8AC3E}">
        <p14:creationId xmlns:p14="http://schemas.microsoft.com/office/powerpoint/2010/main" val="416213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StackLayout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Children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vertical/horizontal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property orientation. </a:t>
            </a:r>
          </a:p>
          <a:p>
            <a:pPr marL="0" indent="0">
              <a:buNone/>
            </a:pPr>
            <a:r>
              <a:rPr lang="en-US" dirty="0" err="1"/>
              <a:t>Nilai</a:t>
            </a:r>
            <a:r>
              <a:rPr lang="en-US" dirty="0"/>
              <a:t> Orientation:</a:t>
            </a:r>
          </a:p>
          <a:p>
            <a:pPr marL="0" indent="0">
              <a:buNone/>
            </a:pPr>
            <a:r>
              <a:rPr lang="en-US" dirty="0"/>
              <a:t>‘</a:t>
            </a:r>
            <a:r>
              <a:rPr lang="id-ID" dirty="0"/>
              <a:t>lr-tb’, ‘tb-lr’, ‘rl-tb’, ‘tb-rl’, ‘lr-bt’, ‘bt-lr’, ‘rl-bt’ </a:t>
            </a:r>
            <a:r>
              <a:rPr lang="en-US" dirty="0" err="1"/>
              <a:t>dan</a:t>
            </a:r>
            <a:r>
              <a:rPr lang="id-ID" dirty="0"/>
              <a:t> ‘bt-rl’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widget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bervariasi</a:t>
            </a:r>
            <a:r>
              <a:rPr lang="en-US" dirty="0"/>
              <a:t>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43A3DD-E9CF-451E-B157-097F7B62E4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0" y="1268760"/>
            <a:ext cx="4646498" cy="3912840"/>
          </a:xfrm>
        </p:spPr>
      </p:pic>
    </p:spTree>
    <p:extLst>
      <p:ext uri="{BB962C8B-B14F-4D97-AF65-F5344CB8AC3E}">
        <p14:creationId xmlns:p14="http://schemas.microsoft.com/office/powerpoint/2010/main" val="26877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FloatLayout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Widget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bebas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property </a:t>
            </a:r>
            <a:r>
              <a:rPr lang="en-US" dirty="0" err="1"/>
              <a:t>pos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pos</a:t>
            </a:r>
            <a:r>
              <a:rPr lang="en-US" dirty="0"/>
              <a:t> _hint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D1EEA4-E09D-4CC8-A67C-AAB94A1324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0" y="1412776"/>
            <a:ext cx="5045446" cy="4176464"/>
          </a:xfrm>
        </p:spPr>
      </p:pic>
    </p:spTree>
    <p:extLst>
      <p:ext uri="{BB962C8B-B14F-4D97-AF65-F5344CB8AC3E}">
        <p14:creationId xmlns:p14="http://schemas.microsoft.com/office/powerpoint/2010/main" val="13093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RelativeLayout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9414167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Mirip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FloatLayout</a:t>
            </a:r>
            <a:r>
              <a:rPr lang="en-US" dirty="0"/>
              <a:t>,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</a:t>
            </a:r>
            <a:r>
              <a:rPr lang="en-US" dirty="0" err="1"/>
              <a:t>posisi</a:t>
            </a:r>
            <a:r>
              <a:rPr lang="en-US" dirty="0"/>
              <a:t> children </a:t>
            </a:r>
            <a:r>
              <a:rPr lang="en-US" dirty="0" err="1"/>
              <a:t>pada</a:t>
            </a:r>
            <a:r>
              <a:rPr lang="en-US" dirty="0"/>
              <a:t> layout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bersifat</a:t>
            </a:r>
            <a:r>
              <a:rPr lang="en-US" dirty="0"/>
              <a:t> relative </a:t>
            </a:r>
            <a:r>
              <a:rPr lang="en-US" dirty="0" err="1"/>
              <a:t>terhadap</a:t>
            </a:r>
            <a:r>
              <a:rPr lang="en-US" dirty="0"/>
              <a:t> layout</a:t>
            </a:r>
          </a:p>
          <a:p>
            <a:pPr marL="0" indent="0">
              <a:buNone/>
            </a:pPr>
            <a:r>
              <a:rPr lang="en-US" dirty="0" err="1"/>
              <a:t>Artinya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layout </a:t>
            </a:r>
            <a:r>
              <a:rPr lang="en-US" dirty="0" err="1"/>
              <a:t>bergeser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posisi</a:t>
            </a:r>
            <a:r>
              <a:rPr lang="en-US" dirty="0"/>
              <a:t> children di </a:t>
            </a:r>
            <a:r>
              <a:rPr lang="en-US" dirty="0" err="1"/>
              <a:t>dalamnya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ikut</a:t>
            </a:r>
            <a:r>
              <a:rPr lang="en-US" dirty="0"/>
              <a:t> </a:t>
            </a:r>
            <a:r>
              <a:rPr lang="en-US" dirty="0" err="1"/>
              <a:t>bergeser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posisi</a:t>
            </a:r>
            <a:r>
              <a:rPr lang="en-US" dirty="0"/>
              <a:t> children </a:t>
            </a:r>
            <a:r>
              <a:rPr lang="en-US" dirty="0" err="1"/>
              <a:t>tetap</a:t>
            </a:r>
            <a:r>
              <a:rPr lang="en-US" dirty="0"/>
              <a:t> </a:t>
            </a:r>
            <a:r>
              <a:rPr lang="en-US" dirty="0" err="1"/>
              <a:t>pergunakan</a:t>
            </a:r>
            <a:r>
              <a:rPr lang="en-US" dirty="0"/>
              <a:t> </a:t>
            </a:r>
            <a:r>
              <a:rPr lang="en-US" dirty="0" err="1"/>
              <a:t>FloatLayout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641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PageLayout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Dipergunakan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multipage layout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sederhana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9A18AA3-9AFF-4AF5-AA1B-41CA0E51F3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950" y="1124744"/>
            <a:ext cx="4056856" cy="4056856"/>
          </a:xfrm>
        </p:spPr>
      </p:pic>
    </p:spTree>
    <p:extLst>
      <p:ext uri="{BB962C8B-B14F-4D97-AF65-F5344CB8AC3E}">
        <p14:creationId xmlns:p14="http://schemas.microsoft.com/office/powerpoint/2010/main" val="396975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Mengapa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Kivy</a:t>
            </a:r>
            <a:r>
              <a:rPr lang="en-US" dirty="0"/>
              <a:t>??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 Platform : Windows, Linux, OSX, Android </a:t>
            </a:r>
            <a:r>
              <a:rPr lang="en-US" dirty="0" err="1"/>
              <a:t>dan</a:t>
            </a:r>
            <a:r>
              <a:rPr lang="en-US" dirty="0"/>
              <a:t> IOS</a:t>
            </a:r>
          </a:p>
          <a:p>
            <a:r>
              <a:rPr lang="en-US" dirty="0"/>
              <a:t>Business Friendly: Open Source</a:t>
            </a:r>
          </a:p>
          <a:p>
            <a:r>
              <a:rPr lang="en-US" dirty="0"/>
              <a:t>GPU Accelerated : Support OpenGL ES 2 </a:t>
            </a:r>
            <a:r>
              <a:rPr lang="en-US" dirty="0" err="1"/>
              <a:t>dan</a:t>
            </a:r>
            <a:r>
              <a:rPr lang="en-US" dirty="0"/>
              <a:t>  </a:t>
            </a:r>
            <a:r>
              <a:rPr lang="en-US" dirty="0" err="1"/>
              <a:t>sebagian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ditulis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C </a:t>
            </a:r>
            <a:r>
              <a:rPr lang="en-US" dirty="0" err="1"/>
              <a:t>mempergunakan</a:t>
            </a:r>
            <a:r>
              <a:rPr lang="en-US" dirty="0"/>
              <a:t> </a:t>
            </a:r>
            <a:r>
              <a:rPr lang="en-US" dirty="0" err="1"/>
              <a:t>Cython</a:t>
            </a:r>
            <a:r>
              <a:rPr lang="en-US" dirty="0"/>
              <a:t>.</a:t>
            </a:r>
          </a:p>
          <a:p>
            <a:r>
              <a:rPr lang="en-US" dirty="0"/>
              <a:t>Python : Karena </a:t>
            </a:r>
            <a:r>
              <a:rPr lang="en-US" dirty="0" err="1"/>
              <a:t>mempergunakan</a:t>
            </a:r>
            <a:r>
              <a:rPr lang="en-US" dirty="0"/>
              <a:t> python. 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 err="1"/>
              <a:t>ScatterLayout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4419599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Children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disusun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vertical/horizontal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property orientation. </a:t>
            </a:r>
          </a:p>
          <a:p>
            <a:pPr marL="0" indent="0">
              <a:buNone/>
            </a:pPr>
            <a:r>
              <a:rPr lang="en-US" dirty="0" err="1"/>
              <a:t>Nilai</a:t>
            </a:r>
            <a:r>
              <a:rPr lang="en-US" dirty="0"/>
              <a:t> Orientation:</a:t>
            </a:r>
          </a:p>
          <a:p>
            <a:pPr marL="0" indent="0">
              <a:buNone/>
            </a:pPr>
            <a:r>
              <a:rPr lang="en-US" dirty="0"/>
              <a:t>‘</a:t>
            </a:r>
            <a:r>
              <a:rPr lang="id-ID" dirty="0"/>
              <a:t>lr-tb’, ‘tb-lr’, ‘rl-tb’, ‘tb-rl’, ‘lr-bt’, ‘bt-lr’, ‘rl-bt’ </a:t>
            </a:r>
            <a:r>
              <a:rPr lang="en-US" dirty="0" err="1"/>
              <a:t>dan</a:t>
            </a:r>
            <a:r>
              <a:rPr lang="id-ID" dirty="0"/>
              <a:t> ‘bt-rl’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widget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bervariasi</a:t>
            </a:r>
            <a:r>
              <a:rPr lang="en-US" dirty="0"/>
              <a:t>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43A3DD-E9CF-451E-B157-097F7B62E4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350" y="1268760"/>
            <a:ext cx="4646498" cy="3912840"/>
          </a:xfrm>
        </p:spPr>
      </p:pic>
    </p:spTree>
    <p:extLst>
      <p:ext uri="{BB962C8B-B14F-4D97-AF65-F5344CB8AC3E}">
        <p14:creationId xmlns:p14="http://schemas.microsoft.com/office/powerpoint/2010/main" val="110631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/>
              <a:t>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9558183" cy="4896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Kivy</a:t>
            </a:r>
            <a:r>
              <a:rPr lang="en-US" dirty="0"/>
              <a:t> property </a:t>
            </a:r>
            <a:r>
              <a:rPr lang="en-US" dirty="0" err="1"/>
              <a:t>dipergunakan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:</a:t>
            </a:r>
          </a:p>
          <a:p>
            <a:r>
              <a:rPr lang="en-US" dirty="0" err="1"/>
              <a:t>mempermudah</a:t>
            </a:r>
            <a:r>
              <a:rPr lang="en-US" dirty="0"/>
              <a:t> </a:t>
            </a:r>
            <a:r>
              <a:rPr lang="en-US" dirty="0" err="1"/>
              <a:t>manipulasi</a:t>
            </a:r>
            <a:r>
              <a:rPr lang="en-US" dirty="0"/>
              <a:t> widget</a:t>
            </a:r>
          </a:p>
          <a:p>
            <a:r>
              <a:rPr lang="en-US" dirty="0" err="1"/>
              <a:t>Mentrigger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perubahan</a:t>
            </a:r>
            <a:endParaRPr lang="en-US" dirty="0"/>
          </a:p>
          <a:p>
            <a:r>
              <a:rPr lang="en-US" dirty="0"/>
              <a:t>Check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nilai</a:t>
            </a:r>
            <a:endParaRPr lang="en-US" dirty="0"/>
          </a:p>
          <a:p>
            <a:r>
              <a:rPr lang="en-US" dirty="0" err="1"/>
              <a:t>Optimalkan</a:t>
            </a:r>
            <a:r>
              <a:rPr lang="en-US" dirty="0"/>
              <a:t> memory management.</a:t>
            </a:r>
          </a:p>
          <a:p>
            <a:pPr marL="0" indent="0">
              <a:buNone/>
            </a:pPr>
            <a:r>
              <a:rPr lang="en-US" dirty="0" err="1"/>
              <a:t>Jenis</a:t>
            </a:r>
            <a:r>
              <a:rPr lang="en-US" dirty="0"/>
              <a:t> Property:</a:t>
            </a:r>
          </a:p>
          <a:p>
            <a:pPr marL="0" indent="0">
              <a:buNone/>
            </a:pPr>
            <a:r>
              <a:rPr lang="en-US" dirty="0" err="1"/>
              <a:t>NumericProperty</a:t>
            </a:r>
            <a:r>
              <a:rPr lang="en-US" dirty="0"/>
              <a:t>, </a:t>
            </a:r>
            <a:r>
              <a:rPr lang="en-US" dirty="0" err="1"/>
              <a:t>StringProperty</a:t>
            </a:r>
            <a:r>
              <a:rPr lang="en-US" dirty="0"/>
              <a:t>, </a:t>
            </a:r>
            <a:r>
              <a:rPr lang="en-US" dirty="0" err="1"/>
              <a:t>ListProperty</a:t>
            </a:r>
            <a:r>
              <a:rPr lang="en-US" dirty="0"/>
              <a:t>, </a:t>
            </a:r>
            <a:r>
              <a:rPr lang="en-US" dirty="0" err="1"/>
              <a:t>ObjectProperty</a:t>
            </a:r>
            <a:r>
              <a:rPr lang="en-US" dirty="0"/>
              <a:t>, </a:t>
            </a:r>
            <a:r>
              <a:rPr lang="en-US" dirty="0" err="1"/>
              <a:t>BooleanProperty</a:t>
            </a:r>
            <a:r>
              <a:rPr lang="en-US" dirty="0"/>
              <a:t>, </a:t>
            </a:r>
            <a:r>
              <a:rPr lang="en-US" dirty="0" err="1"/>
              <a:t>BoundedNumericProperty</a:t>
            </a:r>
            <a:r>
              <a:rPr lang="en-US" dirty="0"/>
              <a:t>, </a:t>
            </a:r>
            <a:r>
              <a:rPr lang="en-US" dirty="0" err="1"/>
              <a:t>OptionProperty</a:t>
            </a:r>
            <a:r>
              <a:rPr lang="en-US" dirty="0"/>
              <a:t>, </a:t>
            </a:r>
            <a:r>
              <a:rPr lang="en-US" dirty="0" err="1"/>
              <a:t>ReferenceListProperty</a:t>
            </a:r>
            <a:r>
              <a:rPr lang="en-US" dirty="0"/>
              <a:t>, </a:t>
            </a:r>
            <a:r>
              <a:rPr lang="en-US" dirty="0" err="1"/>
              <a:t>AliasProperty</a:t>
            </a:r>
            <a:r>
              <a:rPr lang="en-US" dirty="0"/>
              <a:t>, </a:t>
            </a:r>
            <a:r>
              <a:rPr lang="en-US" dirty="0" err="1"/>
              <a:t>DictProperty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6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/>
              <a:t>Event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9558183" cy="4896543"/>
          </a:xfrm>
        </p:spPr>
        <p:txBody>
          <a:bodyPr>
            <a:normAutofit/>
          </a:bodyPr>
          <a:lstStyle/>
          <a:p>
            <a:r>
              <a:rPr lang="en-US" dirty="0"/>
              <a:t>Clock Event: </a:t>
            </a:r>
            <a:r>
              <a:rPr lang="en-US" dirty="0" err="1"/>
              <a:t>mempergunakan</a:t>
            </a:r>
            <a:r>
              <a:rPr lang="en-US" dirty="0"/>
              <a:t> clock object</a:t>
            </a:r>
          </a:p>
          <a:p>
            <a:r>
              <a:rPr lang="en-US" dirty="0"/>
              <a:t>Input Event: </a:t>
            </a:r>
            <a:r>
              <a:rPr lang="en-US" dirty="0" err="1"/>
              <a:t>Mempergunakan</a:t>
            </a:r>
            <a:r>
              <a:rPr lang="en-US" dirty="0"/>
              <a:t> input device </a:t>
            </a:r>
            <a:r>
              <a:rPr lang="en-US" dirty="0" err="1"/>
              <a:t>seperti</a:t>
            </a:r>
            <a:r>
              <a:rPr lang="en-US" dirty="0"/>
              <a:t> mouse, keyboard</a:t>
            </a:r>
          </a:p>
          <a:p>
            <a:r>
              <a:rPr lang="en-US" dirty="0"/>
              <a:t>Class Event: </a:t>
            </a:r>
            <a:r>
              <a:rPr lang="en-US" dirty="0" err="1"/>
              <a:t>dikenal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EventDispatcher</a:t>
            </a:r>
            <a:r>
              <a:rPr lang="en-US" dirty="0"/>
              <a:t>, </a:t>
            </a:r>
            <a:r>
              <a:rPr lang="en-US" dirty="0" err="1"/>
              <a:t>sebuah</a:t>
            </a:r>
            <a:r>
              <a:rPr lang="en-US" dirty="0"/>
              <a:t> even yang </a:t>
            </a:r>
            <a:r>
              <a:rPr lang="en-US" dirty="0" err="1"/>
              <a:t>dipicu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class object. </a:t>
            </a:r>
            <a:r>
              <a:rPr lang="en-US" dirty="0" err="1"/>
              <a:t>Seperti</a:t>
            </a:r>
            <a:r>
              <a:rPr lang="en-US" dirty="0"/>
              <a:t> Button Object.</a:t>
            </a:r>
          </a:p>
        </p:txBody>
      </p:sp>
    </p:spTree>
    <p:extLst>
      <p:ext uri="{BB962C8B-B14F-4D97-AF65-F5344CB8AC3E}">
        <p14:creationId xmlns:p14="http://schemas.microsoft.com/office/powerpoint/2010/main" val="417489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/>
              <a:t>Project Stopwatch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EEE2D-81D1-4745-9DF5-BB5856DC27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459" y="1844824"/>
            <a:ext cx="4021036" cy="396043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888506-6C49-47C6-9893-A7CFA4AE814A}"/>
              </a:ext>
            </a:extLst>
          </p:cNvPr>
          <p:cNvSpPr txBox="1"/>
          <p:nvPr/>
        </p:nvSpPr>
        <p:spPr>
          <a:xfrm>
            <a:off x="6310436" y="2132856"/>
            <a:ext cx="4536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Mengenal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KV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Styling </a:t>
            </a:r>
            <a:r>
              <a:rPr lang="en-US" dirty="0" err="1"/>
              <a:t>dan</a:t>
            </a:r>
            <a:r>
              <a:rPr lang="en-US" dirty="0"/>
              <a:t> subclass </a:t>
            </a:r>
            <a:r>
              <a:rPr lang="en-US" dirty="0" err="1"/>
              <a:t>Kivy</a:t>
            </a:r>
            <a:r>
              <a:rPr lang="en-US" dirty="0"/>
              <a:t> Component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Schedulling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Listening Clock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Formatting Text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059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2 </a:t>
            </a:r>
            <a:r>
              <a:rPr lang="en-US" dirty="0" err="1"/>
              <a:t>atau</a:t>
            </a:r>
            <a:r>
              <a:rPr lang="en-US" dirty="0"/>
              <a:t> Python 3??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2.xx:</a:t>
            </a:r>
          </a:p>
          <a:p>
            <a:pPr lvl="1"/>
            <a:r>
              <a:rPr lang="en-US" dirty="0"/>
              <a:t>Library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stabil</a:t>
            </a:r>
            <a:endParaRPr lang="en-US" dirty="0"/>
          </a:p>
          <a:p>
            <a:pPr lvl="1"/>
            <a:r>
              <a:rPr lang="en-US" dirty="0" err="1"/>
              <a:t>Berencana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Android </a:t>
            </a:r>
            <a:r>
              <a:rPr lang="en-US" dirty="0" err="1"/>
              <a:t>dan</a:t>
            </a:r>
            <a:r>
              <a:rPr lang="en-US" dirty="0"/>
              <a:t> IOS ( </a:t>
            </a:r>
            <a:r>
              <a:rPr lang="en-US" dirty="0" err="1"/>
              <a:t>Buildozer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compiler, </a:t>
            </a:r>
            <a:r>
              <a:rPr lang="en-US" dirty="0" err="1"/>
              <a:t>hingga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support Python 2.xx)</a:t>
            </a:r>
          </a:p>
          <a:p>
            <a:r>
              <a:rPr lang="en-US" dirty="0"/>
              <a:t>Python 3.xx:</a:t>
            </a:r>
          </a:p>
          <a:p>
            <a:pPr lvl="1"/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depan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Masih </a:t>
            </a:r>
            <a:r>
              <a:rPr lang="en-US" dirty="0" err="1"/>
              <a:t>ada</a:t>
            </a:r>
            <a:r>
              <a:rPr lang="en-US" dirty="0"/>
              <a:t> bug </a:t>
            </a:r>
            <a:r>
              <a:rPr lang="en-US" dirty="0" err="1"/>
              <a:t>pada</a:t>
            </a:r>
            <a:r>
              <a:rPr lang="en-US" dirty="0"/>
              <a:t> library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berencana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Android </a:t>
            </a:r>
            <a:r>
              <a:rPr lang="en-US" dirty="0" err="1"/>
              <a:t>dan</a:t>
            </a:r>
            <a:r>
              <a:rPr lang="en-US" dirty="0"/>
              <a:t> IOS</a:t>
            </a:r>
          </a:p>
          <a:p>
            <a:pPr lvl="1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280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Windows :</a:t>
            </a:r>
          </a:p>
          <a:p>
            <a:pPr lvl="1"/>
            <a:r>
              <a:rPr lang="en-US" dirty="0"/>
              <a:t>Pip : </a:t>
            </a:r>
          </a:p>
          <a:p>
            <a:pPr lvl="2"/>
            <a:r>
              <a:rPr lang="en-US" dirty="0"/>
              <a:t>python –m pip install </a:t>
            </a:r>
            <a:r>
              <a:rPr lang="en-US" dirty="0" err="1"/>
              <a:t>docutils</a:t>
            </a:r>
            <a:r>
              <a:rPr lang="en-US" dirty="0"/>
              <a:t> </a:t>
            </a:r>
            <a:r>
              <a:rPr lang="en-US" dirty="0" err="1"/>
              <a:t>pygments</a:t>
            </a:r>
            <a:r>
              <a:rPr lang="en-US" dirty="0"/>
              <a:t> pypiwin32 kivy.deps.sdl2 </a:t>
            </a:r>
            <a:r>
              <a:rPr lang="en-US" dirty="0" err="1"/>
              <a:t>kivy.deps.glew</a:t>
            </a:r>
            <a:endParaRPr lang="en-US" dirty="0"/>
          </a:p>
          <a:p>
            <a:pPr lvl="2"/>
            <a:r>
              <a:rPr lang="en-US" dirty="0"/>
              <a:t>python –m pip install </a:t>
            </a:r>
            <a:r>
              <a:rPr lang="en-US" dirty="0" err="1"/>
              <a:t>kivy.deps.gstreamer</a:t>
            </a:r>
            <a:r>
              <a:rPr lang="en-US" dirty="0"/>
              <a:t> (optional </a:t>
            </a:r>
            <a:r>
              <a:rPr lang="en-US" dirty="0" err="1"/>
              <a:t>untuk</a:t>
            </a:r>
            <a:r>
              <a:rPr lang="en-US" dirty="0"/>
              <a:t> video, size ~120MB)</a:t>
            </a:r>
          </a:p>
          <a:p>
            <a:pPr lvl="2"/>
            <a:r>
              <a:rPr lang="en-US" dirty="0"/>
              <a:t>python –m pip install </a:t>
            </a:r>
            <a:r>
              <a:rPr lang="en-US" dirty="0" err="1"/>
              <a:t>kivy.deps.angle</a:t>
            </a:r>
            <a:r>
              <a:rPr lang="en-US" dirty="0"/>
              <a:t> (</a:t>
            </a:r>
            <a:r>
              <a:rPr lang="en-US" dirty="0" err="1"/>
              <a:t>untuk</a:t>
            </a:r>
            <a:r>
              <a:rPr lang="en-US" dirty="0"/>
              <a:t> python 3.5++)</a:t>
            </a:r>
          </a:p>
          <a:p>
            <a:pPr lvl="2"/>
            <a:r>
              <a:rPr lang="en-US" dirty="0"/>
              <a:t>python –m pip install </a:t>
            </a:r>
            <a:r>
              <a:rPr lang="en-US" dirty="0" err="1"/>
              <a:t>kivy</a:t>
            </a:r>
            <a:endParaRPr lang="en-US" dirty="0"/>
          </a:p>
          <a:p>
            <a:pPr lvl="2"/>
            <a:r>
              <a:rPr lang="en-US" dirty="0"/>
              <a:t>Python –m pip install </a:t>
            </a:r>
            <a:r>
              <a:rPr lang="en-US" dirty="0" err="1"/>
              <a:t>kivy</a:t>
            </a:r>
            <a:r>
              <a:rPr lang="en-US" dirty="0"/>
              <a:t>-examples</a:t>
            </a:r>
          </a:p>
          <a:p>
            <a:pPr lvl="2"/>
            <a:endParaRPr lang="en-US" dirty="0"/>
          </a:p>
          <a:p>
            <a:pPr marL="231775" lvl="1" indent="0">
              <a:buNone/>
            </a:pPr>
            <a:r>
              <a:rPr lang="en-US" dirty="0" err="1"/>
              <a:t>Catatan</a:t>
            </a:r>
            <a:r>
              <a:rPr lang="en-US" dirty="0"/>
              <a:t> :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python3 </a:t>
            </a:r>
            <a:r>
              <a:rPr lang="en-US" dirty="0" err="1"/>
              <a:t>ditambahkan</a:t>
            </a:r>
            <a:r>
              <a:rPr lang="en-US" dirty="0"/>
              <a:t> environment setting </a:t>
            </a:r>
          </a:p>
          <a:p>
            <a:pPr marL="231775" lvl="1" indent="0">
              <a:buNone/>
            </a:pPr>
            <a:r>
              <a:rPr lang="en-US" dirty="0"/>
              <a:t>SET_KIVY_GLBACKEND = angle_sdl2.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848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Linux :</a:t>
            </a:r>
          </a:p>
          <a:p>
            <a:pPr lvl="1"/>
            <a:r>
              <a:rPr lang="en-US" dirty="0"/>
              <a:t>repository : </a:t>
            </a:r>
          </a:p>
          <a:p>
            <a:pPr lvl="2"/>
            <a:r>
              <a:rPr lang="en-US" dirty="0"/>
              <a:t>Stable: </a:t>
            </a:r>
            <a:r>
              <a:rPr lang="en-US" dirty="0" err="1"/>
              <a:t>sudo</a:t>
            </a:r>
            <a:r>
              <a:rPr lang="en-US" dirty="0"/>
              <a:t> add-apt-repository </a:t>
            </a:r>
            <a:r>
              <a:rPr lang="en-US" dirty="0" err="1"/>
              <a:t>ppa:kivy-team</a:t>
            </a:r>
            <a:r>
              <a:rPr lang="en-US" dirty="0"/>
              <a:t>/</a:t>
            </a:r>
            <a:r>
              <a:rPr lang="en-US" dirty="0" err="1"/>
              <a:t>kivy</a:t>
            </a:r>
            <a:endParaRPr lang="en-US" dirty="0"/>
          </a:p>
          <a:p>
            <a:pPr lvl="2"/>
            <a:r>
              <a:rPr lang="en-US" dirty="0"/>
              <a:t>Nightly: </a:t>
            </a:r>
            <a:r>
              <a:rPr lang="en-US" dirty="0" err="1"/>
              <a:t>sudo</a:t>
            </a:r>
            <a:r>
              <a:rPr lang="en-US" dirty="0"/>
              <a:t> add-apt-repository </a:t>
            </a:r>
            <a:r>
              <a:rPr lang="en-US" dirty="0" err="1"/>
              <a:t>ppa:kivy-team</a:t>
            </a:r>
            <a:r>
              <a:rPr lang="en-US" dirty="0"/>
              <a:t>/daily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apt-get update</a:t>
            </a:r>
          </a:p>
          <a:p>
            <a:pPr lvl="2"/>
            <a:r>
              <a:rPr lang="en-US" dirty="0"/>
              <a:t>Python 2.xx : </a:t>
            </a:r>
            <a:r>
              <a:rPr lang="en-US" dirty="0" err="1"/>
              <a:t>sudo</a:t>
            </a:r>
            <a:r>
              <a:rPr lang="en-US" dirty="0"/>
              <a:t> apt-get install python –</a:t>
            </a:r>
            <a:r>
              <a:rPr lang="en-US" dirty="0" err="1"/>
              <a:t>kivy</a:t>
            </a:r>
            <a:endParaRPr lang="en-US" dirty="0"/>
          </a:p>
          <a:p>
            <a:pPr lvl="2"/>
            <a:r>
              <a:rPr lang="en-US" dirty="0"/>
              <a:t>Python 3.xx: </a:t>
            </a:r>
            <a:r>
              <a:rPr lang="en-US" dirty="0" err="1"/>
              <a:t>sudo</a:t>
            </a:r>
            <a:r>
              <a:rPr lang="en-US" dirty="0"/>
              <a:t> apt-get install python3-kivy</a:t>
            </a:r>
          </a:p>
          <a:p>
            <a:pPr lvl="2"/>
            <a:r>
              <a:rPr lang="en-US" dirty="0"/>
              <a:t>Examples : </a:t>
            </a:r>
            <a:r>
              <a:rPr lang="en-US" dirty="0" err="1"/>
              <a:t>sudo</a:t>
            </a:r>
            <a:r>
              <a:rPr lang="en-US" dirty="0"/>
              <a:t> apt0get install python-</a:t>
            </a:r>
            <a:r>
              <a:rPr lang="en-US" dirty="0" err="1"/>
              <a:t>kivy</a:t>
            </a:r>
            <a:r>
              <a:rPr lang="en-US" dirty="0"/>
              <a:t>-examples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942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OSX :</a:t>
            </a:r>
          </a:p>
          <a:p>
            <a:pPr lvl="1"/>
            <a:r>
              <a:rPr lang="en-US" dirty="0"/>
              <a:t>Homebrew  : </a:t>
            </a:r>
          </a:p>
          <a:p>
            <a:pPr lvl="2"/>
            <a:r>
              <a:rPr lang="en-US" dirty="0"/>
              <a:t>$ brew install </a:t>
            </a:r>
            <a:r>
              <a:rPr lang="en-US" dirty="0" err="1"/>
              <a:t>pkg</a:t>
            </a:r>
            <a:r>
              <a:rPr lang="en-US" dirty="0"/>
              <a:t>-config sdl2 sdl2_image sdl2_ttf sdl2_mixer </a:t>
            </a:r>
            <a:r>
              <a:rPr lang="en-US" dirty="0" err="1"/>
              <a:t>gstreamer</a:t>
            </a:r>
            <a:endParaRPr lang="en-US" dirty="0"/>
          </a:p>
          <a:p>
            <a:pPr lvl="2"/>
            <a:r>
              <a:rPr lang="en-US" dirty="0"/>
              <a:t>$ pip install –U </a:t>
            </a:r>
            <a:r>
              <a:rPr lang="en-US" dirty="0" err="1"/>
              <a:t>Cython</a:t>
            </a:r>
            <a:endParaRPr lang="en-US" dirty="0"/>
          </a:p>
          <a:p>
            <a:pPr lvl="2"/>
            <a:r>
              <a:rPr lang="en-US" dirty="0"/>
              <a:t>$ pip install </a:t>
            </a:r>
            <a:r>
              <a:rPr lang="en-US" dirty="0" err="1"/>
              <a:t>kivy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Macport</a:t>
            </a:r>
            <a:r>
              <a:rPr lang="en-US" dirty="0"/>
              <a:t> :</a:t>
            </a:r>
          </a:p>
          <a:p>
            <a:pPr lvl="2"/>
            <a:r>
              <a:rPr lang="en-US" dirty="0"/>
              <a:t>$ port install libsdl2 libsdl2_image libsdl2_ttf libsdl2_mixer</a:t>
            </a:r>
          </a:p>
          <a:p>
            <a:pPr lvl="2"/>
            <a:r>
              <a:rPr lang="en-US" dirty="0"/>
              <a:t>$ pip install –U </a:t>
            </a:r>
            <a:r>
              <a:rPr lang="en-US" dirty="0" err="1"/>
              <a:t>Cython</a:t>
            </a:r>
            <a:endParaRPr lang="en-US" dirty="0"/>
          </a:p>
          <a:p>
            <a:pPr lvl="2"/>
            <a:r>
              <a:rPr lang="en-US" dirty="0"/>
              <a:t>$ pip install </a:t>
            </a:r>
            <a:r>
              <a:rPr lang="en-US" dirty="0" err="1"/>
              <a:t>kivy</a:t>
            </a:r>
            <a:endParaRPr lang="en-US" dirty="0"/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id-ID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45404-19C8-4E0E-8B4E-74BA7BA14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id-ID" altLang="id-ID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$ port install libsdl2 libsdl2_image libsdl2_ttf libsdl2_mixer </a:t>
            </a:r>
            <a:endParaRPr kumimoji="0" lang="id-ID" altLang="id-ID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44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Aplikasi</a:t>
            </a:r>
            <a:r>
              <a:rPr lang="en-US" dirty="0"/>
              <a:t> Hello World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C104E77-C8A1-4E3C-B3B4-482D6A4AC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Ada 3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penulisan</a:t>
            </a:r>
            <a:r>
              <a:rPr lang="en-US" dirty="0"/>
              <a:t> script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kivy</a:t>
            </a:r>
            <a:endParaRPr lang="en-US" dirty="0"/>
          </a:p>
          <a:p>
            <a:pPr lvl="1"/>
            <a:r>
              <a:rPr lang="en-US" dirty="0"/>
              <a:t>Python Way</a:t>
            </a:r>
          </a:p>
          <a:p>
            <a:pPr lvl="1"/>
            <a:r>
              <a:rPr lang="en-US" dirty="0"/>
              <a:t>KV Language</a:t>
            </a:r>
          </a:p>
          <a:p>
            <a:pPr lvl="1"/>
            <a:r>
              <a:rPr lang="en-US" dirty="0"/>
              <a:t>Mixed</a:t>
            </a:r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id-ID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45404-19C8-4E0E-8B4E-74BA7BA14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id-ID" altLang="id-ID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$ port install libsdl2 libsdl2_image libsdl2_ttf libsdl2_mixer </a:t>
            </a:r>
            <a:endParaRPr kumimoji="0" lang="id-ID" altLang="id-ID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id-ID" altLang="id-ID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85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Teknik </a:t>
            </a:r>
            <a:r>
              <a:rPr lang="en-US" dirty="0" err="1"/>
              <a:t>ke</a:t>
            </a:r>
            <a:r>
              <a:rPr lang="en-US" dirty="0"/>
              <a:t>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Python 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App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kivy.uix.button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Button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(App):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build(self):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Button(text=“Hello World”)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__name__==“__main__”: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().run()</a:t>
            </a:r>
          </a:p>
        </p:txBody>
      </p:sp>
    </p:spTree>
    <p:extLst>
      <p:ext uri="{BB962C8B-B14F-4D97-AF65-F5344CB8AC3E}">
        <p14:creationId xmlns:p14="http://schemas.microsoft.com/office/powerpoint/2010/main" val="80547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Teknik </a:t>
            </a:r>
            <a:r>
              <a:rPr lang="en-US" dirty="0" err="1"/>
              <a:t>ke</a:t>
            </a:r>
            <a:r>
              <a:rPr lang="en-US" dirty="0"/>
              <a:t>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KV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2527176"/>
          </a:xfrm>
          <a:solidFill>
            <a:schemeClr val="bg2">
              <a:lumMod val="75000"/>
              <a:lumOff val="2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Main.py: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App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kivy.uix.button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Button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(App):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pass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__name__==“__main__”: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().run()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ED24CB-8131-4F9B-8B44-B0E352847637}"/>
              </a:ext>
            </a:extLst>
          </p:cNvPr>
          <p:cNvSpPr txBox="1">
            <a:spLocks/>
          </p:cNvSpPr>
          <p:nvPr/>
        </p:nvSpPr>
        <p:spPr>
          <a:xfrm>
            <a:off x="4968474" y="3717032"/>
            <a:ext cx="6400800" cy="2527176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Hello.kv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Font typeface="Arial" pitchFamily="34" charset="0"/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Button: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text: “Hello World”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92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4873beb7-5857-4685-be1f-d57550cc96cc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1621</TotalTime>
  <Words>924</Words>
  <Application>Microsoft Office PowerPoint</Application>
  <PresentationFormat>Custom</PresentationFormat>
  <Paragraphs>169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Arial Unicode MS</vt:lpstr>
      <vt:lpstr>Corbel</vt:lpstr>
      <vt:lpstr>Courier New</vt:lpstr>
      <vt:lpstr>Wingdings</vt:lpstr>
      <vt:lpstr>Digital Blue Tunnel 16x9</vt:lpstr>
      <vt:lpstr>       Kivy</vt:lpstr>
      <vt:lpstr>Mengapa harus Kivy??</vt:lpstr>
      <vt:lpstr>Python 2 atau Python 3??</vt:lpstr>
      <vt:lpstr>Installation</vt:lpstr>
      <vt:lpstr>Installation</vt:lpstr>
      <vt:lpstr>Installation</vt:lpstr>
      <vt:lpstr>Aplikasi Hello World</vt:lpstr>
      <vt:lpstr>Teknik ke 1</vt:lpstr>
      <vt:lpstr>Teknik ke 2</vt:lpstr>
      <vt:lpstr>Teknik ke 3</vt:lpstr>
      <vt:lpstr>Layout:</vt:lpstr>
      <vt:lpstr>Properties untuk Layout:</vt:lpstr>
      <vt:lpstr>BoxLayout</vt:lpstr>
      <vt:lpstr>GridLayout</vt:lpstr>
      <vt:lpstr>AnchorLayout</vt:lpstr>
      <vt:lpstr>StackLayout</vt:lpstr>
      <vt:lpstr>FloatLayout</vt:lpstr>
      <vt:lpstr>RelativeLayout</vt:lpstr>
      <vt:lpstr>PageLayout</vt:lpstr>
      <vt:lpstr>ScatterLayout</vt:lpstr>
      <vt:lpstr>Property</vt:lpstr>
      <vt:lpstr>Event</vt:lpstr>
      <vt:lpstr>Project Stopwatch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Kivy</dc:title>
  <dc:creator>Rudyanto Santoso</dc:creator>
  <cp:lastModifiedBy>Rudyanto Santoso</cp:lastModifiedBy>
  <cp:revision>33</cp:revision>
  <dcterms:created xsi:type="dcterms:W3CDTF">2017-07-23T03:05:10Z</dcterms:created>
  <dcterms:modified xsi:type="dcterms:W3CDTF">2017-07-29T05:42:22Z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